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263" r:id="rId2"/>
    <p:sldId id="257" r:id="rId3"/>
  </p:sldIdLst>
  <p:sldSz cx="21599525" cy="30240288"/>
  <p:notesSz cx="6858000" cy="9144000"/>
  <p:embeddedFontLst>
    <p:embeddedFont>
      <p:font typeface="KoPubWorld돋움체 Bold" panose="020B0600000101010101" charset="-127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5B9BD5"/>
    <a:srgbClr val="2E1D54"/>
    <a:srgbClr val="32205A"/>
    <a:srgbClr val="ED7D31"/>
    <a:srgbClr val="523593"/>
    <a:srgbClr val="412A74"/>
    <a:srgbClr val="21153B"/>
    <a:srgbClr val="005696"/>
    <a:srgbClr val="001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04" autoAdjust="0"/>
    <p:restoredTop sz="94660"/>
  </p:normalViewPr>
  <p:slideViewPr>
    <p:cSldViewPr snapToGrid="0">
      <p:cViewPr>
        <p:scale>
          <a:sx n="25" d="100"/>
          <a:sy n="25" d="100"/>
        </p:scale>
        <p:origin x="2530" y="-106"/>
      </p:cViewPr>
      <p:guideLst>
        <p:guide orient="horz" pos="952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commentAuthors" Target="commentAuthors.xml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0BE7-57DD-4E46-BBF3-FB5E65DACE6A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79747-0005-49E2-9E9F-906870918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871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25400-64F7-4AF7-8BBC-C769E28FA35F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27275" y="1143000"/>
            <a:ext cx="2203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5D688-FAA0-4934-9D6C-CA2389A967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30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-320847" y="-2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9696755" cy="2122200"/>
                <a:chOff x="-6879657" y="8606760"/>
                <a:chExt cx="19696755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832803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(01)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1296465" y="8606760"/>
                  <a:ext cx="11520633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                     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9835017" cy="2122200"/>
                <a:chOff x="-6879656" y="8606760"/>
                <a:chExt cx="19835017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(02)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1201020" y="8606760"/>
                  <a:ext cx="1175434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20101338" cy="2122200"/>
                <a:chOff x="-6879656" y="8606760"/>
                <a:chExt cx="20101338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(03)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1252878" y="8606760"/>
                  <a:ext cx="11968804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62C76-06F6-4FBB-9DED-545C07DB4039}" type="datetimeFigureOut">
              <a:rPr lang="ko-KR" altLang="en-US" smtClean="0"/>
              <a:pPr/>
              <a:t>2022-05-25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339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2022-05-25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79" r:id="rId5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8300" y="2095500"/>
            <a:ext cx="19240500" cy="1234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/>
              <a:t>[</a:t>
            </a:r>
            <a:r>
              <a:rPr lang="ko-KR" altLang="en-US" sz="4400" b="1" dirty="0"/>
              <a:t>포스터 작성 시 유의사항</a:t>
            </a:r>
            <a:r>
              <a:rPr lang="en-US" altLang="ko-KR" sz="4400" b="1" dirty="0"/>
              <a:t>-</a:t>
            </a:r>
            <a:r>
              <a:rPr lang="ko-KR" altLang="en-US" sz="4400" b="1" dirty="0"/>
              <a:t>주어진 폰트 및 크기 변경 불가</a:t>
            </a:r>
            <a:r>
              <a:rPr lang="en-US" altLang="ko-KR" sz="4400" b="1" dirty="0"/>
              <a:t>]</a:t>
            </a:r>
          </a:p>
          <a:p>
            <a:endParaRPr lang="en-US" altLang="ko-KR" sz="3200" dirty="0">
              <a:latin typeface="+mn-ea"/>
            </a:endParaRPr>
          </a:p>
          <a:p>
            <a:pPr marL="514350" indent="-514350">
              <a:buAutoNum type="arabicPeriod"/>
            </a:pPr>
            <a:r>
              <a:rPr lang="ko-KR" altLang="en-US" sz="4000" dirty="0" err="1">
                <a:latin typeface="+mn-ea"/>
              </a:rPr>
              <a:t>과제명</a:t>
            </a:r>
            <a:r>
              <a:rPr lang="ko-KR" altLang="en-US" sz="4000" dirty="0">
                <a:latin typeface="+mn-ea"/>
              </a:rPr>
              <a:t> 작성</a:t>
            </a:r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- </a:t>
            </a:r>
            <a:r>
              <a:rPr lang="ko-KR" altLang="en-US" sz="4000" dirty="0" err="1">
                <a:latin typeface="+mn-ea"/>
              </a:rPr>
              <a:t>과제명이</a:t>
            </a:r>
            <a:r>
              <a:rPr lang="ko-KR" altLang="en-US" sz="4000" dirty="0">
                <a:latin typeface="+mn-ea"/>
              </a:rPr>
              <a:t> </a:t>
            </a:r>
            <a:r>
              <a:rPr lang="en-US" altLang="ko-KR" sz="4000" dirty="0">
                <a:latin typeface="+mn-ea"/>
              </a:rPr>
              <a:t>2</a:t>
            </a:r>
            <a:r>
              <a:rPr lang="ko-KR" altLang="en-US" sz="4000" dirty="0">
                <a:latin typeface="+mn-ea"/>
              </a:rPr>
              <a:t>줄일 경우</a:t>
            </a:r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:</a:t>
            </a:r>
            <a:r>
              <a:rPr lang="ko-KR" altLang="en-US" sz="4000" dirty="0">
                <a:latin typeface="+mn-ea"/>
              </a:rPr>
              <a:t> 현재 폰트와 글자 크기 유지 </a:t>
            </a:r>
            <a:r>
              <a:rPr lang="en-US" altLang="ko-KR" sz="4000" dirty="0">
                <a:latin typeface="+mn-ea"/>
              </a:rPr>
              <a:t>-</a:t>
            </a:r>
            <a:r>
              <a:rPr lang="en-US" altLang="ko-KR" sz="4000" dirty="0" err="1">
                <a:latin typeface="+mn-ea"/>
              </a:rPr>
              <a:t>KoPubWorld</a:t>
            </a:r>
            <a:r>
              <a:rPr lang="ko-KR" altLang="en-US" sz="4000" dirty="0">
                <a:latin typeface="+mn-ea"/>
              </a:rPr>
              <a:t>돋움체 </a:t>
            </a:r>
            <a:r>
              <a:rPr lang="en-US" altLang="ko-KR" sz="4000" dirty="0">
                <a:latin typeface="+mn-ea"/>
              </a:rPr>
              <a:t>Bold / </a:t>
            </a:r>
            <a:r>
              <a:rPr lang="ko-KR" altLang="en-US" sz="4000" dirty="0">
                <a:latin typeface="+mn-ea"/>
              </a:rPr>
              <a:t>글자 크기 </a:t>
            </a:r>
            <a:r>
              <a:rPr lang="en-US" altLang="ko-KR" sz="4000" dirty="0">
                <a:latin typeface="+mn-ea"/>
              </a:rPr>
              <a:t>66</a:t>
            </a:r>
          </a:p>
          <a:p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- </a:t>
            </a:r>
            <a:r>
              <a:rPr lang="ko-KR" altLang="en-US" sz="4000" dirty="0" err="1">
                <a:latin typeface="+mn-ea"/>
              </a:rPr>
              <a:t>과제명이</a:t>
            </a:r>
            <a:r>
              <a:rPr lang="ko-KR" altLang="en-US" sz="4000" dirty="0">
                <a:latin typeface="+mn-ea"/>
              </a:rPr>
              <a:t> </a:t>
            </a:r>
            <a:r>
              <a:rPr lang="en-US" altLang="ko-KR" sz="4000" dirty="0">
                <a:latin typeface="+mn-ea"/>
              </a:rPr>
              <a:t>1</a:t>
            </a:r>
            <a:r>
              <a:rPr lang="ko-KR" altLang="en-US" sz="4000" dirty="0">
                <a:latin typeface="+mn-ea"/>
              </a:rPr>
              <a:t>줄일 경우 </a:t>
            </a:r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: </a:t>
            </a:r>
            <a:r>
              <a:rPr lang="en-US" altLang="ko-KR" sz="4000" dirty="0" err="1">
                <a:latin typeface="+mn-ea"/>
              </a:rPr>
              <a:t>KoPubWorld</a:t>
            </a:r>
            <a:r>
              <a:rPr lang="ko-KR" altLang="en-US" sz="4000" dirty="0">
                <a:latin typeface="+mn-ea"/>
              </a:rPr>
              <a:t>돋움체 </a:t>
            </a:r>
            <a:r>
              <a:rPr lang="en-US" altLang="ko-KR" sz="4000" dirty="0">
                <a:latin typeface="+mn-ea"/>
              </a:rPr>
              <a:t>Bold / </a:t>
            </a:r>
            <a:r>
              <a:rPr lang="ko-KR" altLang="en-US" sz="4000" dirty="0">
                <a:latin typeface="+mn-ea"/>
              </a:rPr>
              <a:t>글자 크기만 </a:t>
            </a:r>
            <a:r>
              <a:rPr lang="en-US" altLang="ko-KR" sz="4000" dirty="0">
                <a:latin typeface="+mn-ea"/>
              </a:rPr>
              <a:t>72 </a:t>
            </a:r>
            <a:r>
              <a:rPr lang="ko-KR" altLang="en-US" sz="4000" dirty="0">
                <a:latin typeface="+mn-ea"/>
              </a:rPr>
              <a:t>로 변경</a:t>
            </a:r>
            <a:endParaRPr lang="en-US" altLang="ko-KR" sz="4000" dirty="0">
              <a:latin typeface="+mn-ea"/>
            </a:endParaRPr>
          </a:p>
          <a:p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2. </a:t>
            </a:r>
            <a:r>
              <a:rPr lang="ko-KR" altLang="en-US" sz="4000" dirty="0" err="1">
                <a:latin typeface="+mn-ea"/>
              </a:rPr>
              <a:t>팀명</a:t>
            </a:r>
            <a:r>
              <a:rPr lang="en-US" altLang="ko-KR" sz="4000" dirty="0">
                <a:latin typeface="+mn-ea"/>
              </a:rPr>
              <a:t>/ </a:t>
            </a:r>
            <a:r>
              <a:rPr lang="ko-KR" altLang="en-US" sz="4000" dirty="0" err="1">
                <a:latin typeface="+mn-ea"/>
              </a:rPr>
              <a:t>팀원명</a:t>
            </a:r>
            <a:r>
              <a:rPr lang="en-US" altLang="ko-KR" sz="4000" dirty="0">
                <a:latin typeface="+mn-ea"/>
              </a:rPr>
              <a:t>/ </a:t>
            </a:r>
            <a:r>
              <a:rPr lang="ko-KR" altLang="en-US" sz="4000" dirty="0">
                <a:latin typeface="+mn-ea"/>
              </a:rPr>
              <a:t>지도교수 작성시 </a:t>
            </a:r>
            <a:r>
              <a:rPr lang="en-US" altLang="ko-KR" sz="4000" dirty="0">
                <a:latin typeface="+mn-ea"/>
              </a:rPr>
              <a:t>: </a:t>
            </a:r>
            <a:r>
              <a:rPr lang="en-US" altLang="ko-KR" sz="4000" dirty="0" err="1">
                <a:latin typeface="+mn-ea"/>
              </a:rPr>
              <a:t>KoPubWorld</a:t>
            </a:r>
            <a:r>
              <a:rPr lang="ko-KR" altLang="en-US" sz="4000" dirty="0">
                <a:latin typeface="+mn-ea"/>
              </a:rPr>
              <a:t>돋움체 </a:t>
            </a:r>
            <a:r>
              <a:rPr lang="en-US" altLang="ko-KR" sz="4000" dirty="0">
                <a:latin typeface="+mn-ea"/>
              </a:rPr>
              <a:t>Bold / </a:t>
            </a:r>
            <a:r>
              <a:rPr lang="ko-KR" altLang="en-US" sz="4000" dirty="0">
                <a:latin typeface="+mn-ea"/>
              </a:rPr>
              <a:t>글자 크기 </a:t>
            </a:r>
            <a:r>
              <a:rPr lang="en-US" altLang="ko-KR" sz="4000" dirty="0">
                <a:latin typeface="+mn-ea"/>
              </a:rPr>
              <a:t>32</a:t>
            </a:r>
          </a:p>
          <a:p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3. </a:t>
            </a:r>
            <a:r>
              <a:rPr lang="ko-KR" altLang="en-US" sz="4000" dirty="0">
                <a:latin typeface="+mn-ea"/>
              </a:rPr>
              <a:t>본문</a:t>
            </a:r>
            <a:r>
              <a:rPr lang="en-US" altLang="ko-KR" sz="4000" dirty="0">
                <a:latin typeface="+mn-ea"/>
              </a:rPr>
              <a:t>: </a:t>
            </a:r>
            <a:r>
              <a:rPr lang="ko-KR" altLang="en-US" sz="4000" dirty="0" err="1">
                <a:latin typeface="+mn-ea"/>
              </a:rPr>
              <a:t>맑은고딕</a:t>
            </a:r>
            <a:r>
              <a:rPr lang="en-US" altLang="ko-KR" sz="4000" dirty="0">
                <a:latin typeface="+mn-ea"/>
              </a:rPr>
              <a:t>(</a:t>
            </a:r>
            <a:r>
              <a:rPr lang="ko-KR" altLang="en-US" sz="4000" dirty="0">
                <a:latin typeface="+mn-ea"/>
              </a:rPr>
              <a:t>본문</a:t>
            </a:r>
            <a:r>
              <a:rPr lang="en-US" altLang="ko-KR" sz="4000" dirty="0">
                <a:latin typeface="+mn-ea"/>
              </a:rPr>
              <a:t>)</a:t>
            </a:r>
            <a:r>
              <a:rPr lang="ko-KR" altLang="en-US" sz="4000" dirty="0">
                <a:latin typeface="+mn-ea"/>
              </a:rPr>
              <a:t> </a:t>
            </a:r>
            <a:r>
              <a:rPr lang="en-US" altLang="ko-KR" sz="4000" dirty="0">
                <a:latin typeface="+mn-ea"/>
              </a:rPr>
              <a:t>/ </a:t>
            </a:r>
            <a:r>
              <a:rPr lang="ko-KR" altLang="en-US" sz="4000" dirty="0">
                <a:latin typeface="+mn-ea"/>
              </a:rPr>
              <a:t>글자 크기 </a:t>
            </a:r>
            <a:r>
              <a:rPr lang="en-US" altLang="ko-KR" sz="4000" dirty="0">
                <a:latin typeface="+mn-ea"/>
              </a:rPr>
              <a:t>31.5</a:t>
            </a:r>
          </a:p>
          <a:p>
            <a:r>
              <a:rPr lang="en-US" altLang="ko-KR" sz="4000" dirty="0">
                <a:latin typeface="+mn-ea"/>
              </a:rPr>
              <a:t> - 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본문의 내용에 따라 글자 크기 변경 가능하나 폰트는 변경 불가</a:t>
            </a:r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** 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포스터 제출시 본 유의사항 페이지와 기타 페이지 삭제 후</a:t>
            </a:r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    </a:t>
            </a:r>
            <a:r>
              <a:rPr lang="ko-KR" altLang="en-US" sz="4000" b="1" dirty="0" err="1">
                <a:latin typeface="+mn-ea"/>
                <a:cs typeface="함초롬돋움" panose="020B0604000101010101" pitchFamily="50" charset="-127"/>
              </a:rPr>
              <a:t>본인팀의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 포스터 </a:t>
            </a:r>
            <a:r>
              <a:rPr lang="en-US" altLang="ko-KR" sz="4000" b="1" dirty="0">
                <a:latin typeface="+mn-ea"/>
                <a:cs typeface="함초롬돋움" panose="020B0604000101010101" pitchFamily="50" charset="-127"/>
              </a:rPr>
              <a:t>1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장만 </a:t>
            </a:r>
            <a:r>
              <a:rPr lang="en-US" altLang="ko-KR" sz="4000" b="1" dirty="0">
                <a:latin typeface="+mn-ea"/>
                <a:cs typeface="함초롬돋움" panose="020B0604000101010101" pitchFamily="50" charset="-127"/>
              </a:rPr>
              <a:t>pdf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와 </a:t>
            </a:r>
            <a:r>
              <a:rPr lang="en-US" altLang="ko-KR" sz="4000" b="1" dirty="0" err="1">
                <a:latin typeface="+mn-ea"/>
                <a:cs typeface="함초롬돋움" panose="020B0604000101010101" pitchFamily="50" charset="-127"/>
              </a:rPr>
              <a:t>ppt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형식으로 각각 저장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.</a:t>
            </a:r>
          </a:p>
          <a:p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    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파일명 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[22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년 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1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학기 </a:t>
            </a:r>
            <a:r>
              <a:rPr lang="ko-KR" altLang="en-US" sz="4000" dirty="0" err="1">
                <a:latin typeface="+mn-ea"/>
                <a:cs typeface="함초롬돋움" panose="020B0604000101010101" pitchFamily="50" charset="-127"/>
              </a:rPr>
              <a:t>캡스톤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-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포스터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-</a:t>
            </a:r>
            <a:r>
              <a:rPr lang="ko-KR" altLang="en-US" sz="4000" dirty="0" err="1">
                <a:latin typeface="+mn-ea"/>
                <a:cs typeface="함초롬돋움" panose="020B0604000101010101" pitchFamily="50" charset="-127"/>
              </a:rPr>
              <a:t>팀명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4000" dirty="0" err="1">
                <a:latin typeface="+mn-ea"/>
                <a:cs typeface="함초롬돋움" panose="020B0604000101010101" pitchFamily="50" charset="-127"/>
              </a:rPr>
              <a:t>팀장명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)]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으로 </a:t>
            </a:r>
            <a:r>
              <a:rPr lang="ko-KR" altLang="en-US" sz="4000" dirty="0">
                <a:latin typeface="+mn-ea"/>
              </a:rPr>
              <a:t>모두 업로드</a:t>
            </a:r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ko-KR" altLang="en-US" sz="4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651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9518ED2C-A271-4BFC-AFC3-954D62EE7EF1}"/>
              </a:ext>
            </a:extLst>
          </p:cNvPr>
          <p:cNvGrpSpPr/>
          <p:nvPr/>
        </p:nvGrpSpPr>
        <p:grpSpPr>
          <a:xfrm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E377A4AC-8565-47AE-92D5-BE67CDFD5993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143" name="직사각형 142">
                <a:extLst>
                  <a:ext uri="{FF2B5EF4-FFF2-40B4-BE49-F238E27FC236}">
                    <a16:creationId xmlns:a16="http://schemas.microsoft.com/office/drawing/2014/main" id="{1918B05B-AB2B-4AE8-BE56-5B6CC41096F0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과제목적</a:t>
                </a:r>
              </a:p>
            </p:txBody>
          </p:sp>
          <p:sp>
            <p:nvSpPr>
              <p:cNvPr id="144" name="직각 삼각형 143">
                <a:extLst>
                  <a:ext uri="{FF2B5EF4-FFF2-40B4-BE49-F238E27FC236}">
                    <a16:creationId xmlns:a16="http://schemas.microsoft.com/office/drawing/2014/main" id="{F6ECD904-ACE2-4D45-BCC2-0F1CC89EB27F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009999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id="{9BD073DA-6C07-4FBC-A57C-2369C6B977CA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275D7585-F6C8-41FB-ABC1-DC0255126BBA}"/>
              </a:ext>
            </a:extLst>
          </p:cNvPr>
          <p:cNvGrpSpPr/>
          <p:nvPr/>
        </p:nvGrpSpPr>
        <p:grpSpPr>
          <a:xfrm>
            <a:off x="1346479" y="13927106"/>
            <a:ext cx="3153426" cy="750446"/>
            <a:chOff x="2500298" y="285728"/>
            <a:chExt cx="1714512" cy="571504"/>
          </a:xfrm>
          <a:solidFill>
            <a:srgbClr val="002060"/>
          </a:solidFill>
        </p:grpSpPr>
        <p:sp>
          <p:nvSpPr>
            <p:cNvPr id="146" name="직사각형 145">
              <a:extLst>
                <a:ext uri="{FF2B5EF4-FFF2-40B4-BE49-F238E27FC236}">
                  <a16:creationId xmlns:a16="http://schemas.microsoft.com/office/drawing/2014/main" id="{7BF73FB4-120D-41D0-87C5-FF3C5F60FC6D}"/>
                </a:ext>
              </a:extLst>
            </p:cNvPr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과제내용</a:t>
              </a:r>
            </a:p>
          </p:txBody>
        </p:sp>
        <p:sp>
          <p:nvSpPr>
            <p:cNvPr id="147" name="직각 삼각형 146">
              <a:extLst>
                <a:ext uri="{FF2B5EF4-FFF2-40B4-BE49-F238E27FC236}">
                  <a16:creationId xmlns:a16="http://schemas.microsoft.com/office/drawing/2014/main" id="{DF45A476-1131-4CC5-B12A-5226108778AC}"/>
                </a:ext>
              </a:extLst>
            </p:cNvPr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solidFill>
              <a:srgbClr val="009999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9AA7BADA-E8BB-41F5-BDAA-B857FEB39C66}"/>
              </a:ext>
            </a:extLst>
          </p:cNvPr>
          <p:cNvSpPr/>
          <p:nvPr/>
        </p:nvSpPr>
        <p:spPr>
          <a:xfrm>
            <a:off x="1177750" y="13927106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3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149" name="그룹 148">
            <a:extLst>
              <a:ext uri="{FF2B5EF4-FFF2-40B4-BE49-F238E27FC236}">
                <a16:creationId xmlns:a16="http://schemas.microsoft.com/office/drawing/2014/main" id="{957EF1A8-6335-486B-942E-A295DC00E182}"/>
              </a:ext>
            </a:extLst>
          </p:cNvPr>
          <p:cNvGrpSpPr/>
          <p:nvPr/>
        </p:nvGrpSpPr>
        <p:grpSpPr>
          <a:xfrm>
            <a:off x="1177750" y="23461188"/>
            <a:ext cx="5041211" cy="750446"/>
            <a:chOff x="1224642" y="23461188"/>
            <a:chExt cx="5041211" cy="750446"/>
          </a:xfrm>
        </p:grpSpPr>
        <p:sp>
          <p:nvSpPr>
            <p:cNvPr id="150" name="직사각형 43">
              <a:extLst>
                <a:ext uri="{FF2B5EF4-FFF2-40B4-BE49-F238E27FC236}">
                  <a16:creationId xmlns:a16="http://schemas.microsoft.com/office/drawing/2014/main" id="{2940C885-8F76-49E4-B084-79957849B160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활용방안 및 기대효과</a:t>
              </a:r>
            </a:p>
          </p:txBody>
        </p:sp>
        <p:sp>
          <p:nvSpPr>
            <p:cNvPr id="151" name="직사각형 150">
              <a:extLst>
                <a:ext uri="{FF2B5EF4-FFF2-40B4-BE49-F238E27FC236}">
                  <a16:creationId xmlns:a16="http://schemas.microsoft.com/office/drawing/2014/main" id="{298D0AF9-7CDB-401D-98E6-707F987B035D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3F4FF99-5E21-4FA7-9F15-A09F5C206948}"/>
              </a:ext>
            </a:extLst>
          </p:cNvPr>
          <p:cNvSpPr txBox="1"/>
          <p:nvPr/>
        </p:nvSpPr>
        <p:spPr>
          <a:xfrm>
            <a:off x="783771" y="2210919"/>
            <a:ext cx="148219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일렉트로</a:t>
            </a:r>
            <a:r>
              <a:rPr lang="ko-KR" altLang="en-US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어드벤처</a:t>
            </a:r>
            <a:endParaRPr lang="en-US" altLang="ko-KR" sz="66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6600" dirty="0" err="1">
                <a:solidFill>
                  <a:srgbClr val="FFC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일렉트로</a:t>
            </a:r>
            <a:r>
              <a:rPr lang="ko-KR" altLang="en-US" sz="6600" dirty="0">
                <a:solidFill>
                  <a:srgbClr val="FFC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어드벤처</a:t>
            </a:r>
            <a:endParaRPr lang="ko-KR" altLang="en-US" sz="66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D614B4F-A374-4800-954B-8CB2E19094B2}"/>
              </a:ext>
            </a:extLst>
          </p:cNvPr>
          <p:cNvSpPr/>
          <p:nvPr/>
        </p:nvSpPr>
        <p:spPr>
          <a:xfrm>
            <a:off x="10351007" y="5100066"/>
            <a:ext cx="3017714" cy="732813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감자컴퓨터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5D8B2E5-1556-49AE-8CE3-6C05836CB1E8}"/>
              </a:ext>
            </a:extLst>
          </p:cNvPr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 정 교수님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3ABBDFE-8320-4543-BE09-8D6CA5291A38}"/>
              </a:ext>
            </a:extLst>
          </p:cNvPr>
          <p:cNvSpPr/>
          <p:nvPr/>
        </p:nvSpPr>
        <p:spPr>
          <a:xfrm>
            <a:off x="10351008" y="5832879"/>
            <a:ext cx="5591907" cy="765489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이승언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김범준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박필규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이가람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3AA230C-1BF4-797F-7B5C-C7555D94B6A2}"/>
              </a:ext>
            </a:extLst>
          </p:cNvPr>
          <p:cNvSpPr txBox="1"/>
          <p:nvPr/>
        </p:nvSpPr>
        <p:spPr>
          <a:xfrm>
            <a:off x="1324069" y="8229447"/>
            <a:ext cx="17678940" cy="762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과제목적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11C7A8-E595-5264-86D2-D5046E2950F3}"/>
              </a:ext>
            </a:extLst>
          </p:cNvPr>
          <p:cNvSpPr txBox="1"/>
          <p:nvPr/>
        </p:nvSpPr>
        <p:spPr>
          <a:xfrm>
            <a:off x="1228491" y="15095769"/>
            <a:ext cx="17678940" cy="762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750" marR="31750" algn="just" fontAlgn="base" latinLnBrk="1">
              <a:lnSpc>
                <a:spcPct val="160000"/>
              </a:lnSpc>
            </a:pP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과제내용</a:t>
            </a:r>
            <a:endParaRPr lang="en-US" altLang="ko-KR" sz="3150" kern="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7B3118B-3CD2-E95F-B316-0EC48CD6E24A}"/>
              </a:ext>
            </a:extLst>
          </p:cNvPr>
          <p:cNvSpPr txBox="1"/>
          <p:nvPr/>
        </p:nvSpPr>
        <p:spPr>
          <a:xfrm>
            <a:off x="1148844" y="24294907"/>
            <a:ext cx="19272931" cy="762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3150" kern="0" spc="0" dirty="0">
                <a:solidFill>
                  <a:srgbClr val="000000"/>
                </a:solidFill>
                <a:effectLst/>
                <a:latin typeface="+mn-ea"/>
              </a:rPr>
              <a:t>  </a:t>
            </a:r>
            <a:r>
              <a:rPr lang="ko-KR" altLang="en-US" sz="3150" kern="0" spc="0" dirty="0">
                <a:solidFill>
                  <a:srgbClr val="000000"/>
                </a:solidFill>
                <a:effectLst/>
                <a:latin typeface="+mn-ea"/>
              </a:rPr>
              <a:t>활용방안 및 기대효과</a:t>
            </a:r>
          </a:p>
        </p:txBody>
      </p:sp>
    </p:spTree>
    <p:extLst>
      <p:ext uri="{BB962C8B-B14F-4D97-AF65-F5344CB8AC3E}">
        <p14:creationId xmlns:p14="http://schemas.microsoft.com/office/powerpoint/2010/main" val="4160907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</TotalTime>
  <Words>159</Words>
  <Application>Microsoft Office PowerPoint</Application>
  <PresentationFormat>사용자 지정</PresentationFormat>
  <Paragraphs>30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Calibri</vt:lpstr>
      <vt:lpstr>맑은 고딕</vt:lpstr>
      <vt:lpstr>Calibri Light</vt:lpstr>
      <vt:lpstr>Arial</vt:lpstr>
      <vt:lpstr>KoPubWorld돋움체 Bold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이승언</cp:lastModifiedBy>
  <cp:revision>28</cp:revision>
  <dcterms:created xsi:type="dcterms:W3CDTF">2020-11-19T05:40:31Z</dcterms:created>
  <dcterms:modified xsi:type="dcterms:W3CDTF">2022-05-25T15:14:01Z</dcterms:modified>
</cp:coreProperties>
</file>

<file path=docProps/thumbnail.jpeg>
</file>